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09" r:id="rId2"/>
    <p:sldId id="310" r:id="rId3"/>
    <p:sldId id="311" r:id="rId4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4FB1B-1B14-594C-9EEC-4BF9840A624B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AFA20-90A9-FB48-8A1D-A5655113FBBB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43903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7AC519-F7FE-3CC1-0D4A-4DB78AA60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">
            <a:extLst>
              <a:ext uri="{FF2B5EF4-FFF2-40B4-BE49-F238E27FC236}">
                <a16:creationId xmlns:a16="http://schemas.microsoft.com/office/drawing/2014/main" id="{98BBE2DC-D504-D8B3-DBA5-7DF960AE1F8D}"/>
              </a:ext>
            </a:extLst>
          </p:cNvPr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1</a:t>
            </a:fld>
            <a:endParaRPr lang="zh-CN" altLang="en-US" sz="1200">
              <a:latin typeface="Calibri" charset="0"/>
              <a:ea typeface="宋体" charset="0"/>
              <a:cs typeface="Calibri" charset="0"/>
            </a:endParaRPr>
          </a:p>
        </p:txBody>
      </p:sp>
      <p:sp>
        <p:nvSpPr>
          <p:cNvPr id="76" name="对象">
            <a:extLst>
              <a:ext uri="{FF2B5EF4-FFF2-40B4-BE49-F238E27FC236}">
                <a16:creationId xmlns:a16="http://schemas.microsoft.com/office/drawing/2014/main" id="{E56CB58E-BA74-80C6-416C-0E062BE6E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sp>
      <p:sp>
        <p:nvSpPr>
          <p:cNvPr id="77" name="文本框">
            <a:extLst>
              <a:ext uri="{FF2B5EF4-FFF2-40B4-BE49-F238E27FC236}">
                <a16:creationId xmlns:a16="http://schemas.microsoft.com/office/drawing/2014/main" id="{2F2E10FF-7C3F-B1C4-FCE2-5DDECD45B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r>
              <a:rPr lang="zh-CN" altLang="en-US" dirty="0"/>
              <a:t>首先，什么是场景复原与重建呢？</a:t>
            </a:r>
          </a:p>
        </p:txBody>
      </p:sp>
      <p:sp>
        <p:nvSpPr>
          <p:cNvPr id="78" name="矩形">
            <a:extLst>
              <a:ext uri="{FF2B5EF4-FFF2-40B4-BE49-F238E27FC236}">
                <a16:creationId xmlns:a16="http://schemas.microsoft.com/office/drawing/2014/main" id="{8BD9576A-2996-3A8C-8C8D-F04B2757A189}"/>
              </a:ext>
            </a:extLst>
          </p:cNvPr>
          <p:cNvSpPr>
            <a:spLocks noGrp="1"/>
          </p:cNvSpPr>
          <p:nvPr>
            <p:ph type="sldNum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Calibri" charset="0"/>
                <a:ea typeface="宋体" charset="0"/>
                <a:cs typeface="Calibri" charset="0"/>
              </a:rPr>
              <a:t>1</a:t>
            </a:fld>
            <a:endParaRPr lang="zh-CN" altLang="en-US" sz="1200"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681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C0ADB-9456-1CD9-D061-584AB8FFE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D2250-FBB6-0D60-E153-30BAB3B09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68608-2F1D-F253-2185-3D2F41776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CE844-B5A4-9292-B16B-5558373A9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8907-0450-1CAC-778D-05342FF39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2885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433B2-F26B-ED08-B48A-D59B9809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D5913-12DD-D9ED-D41E-96731579E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FAF2E-BEC8-F1B0-FBD8-3B0A049D3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5A67E-4CFA-9D58-2990-8F49200FD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98BEB-349F-78E4-B166-22CF90F4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8274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F54B85-DD39-E86A-4D66-95A6F213B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E6A4F-F3C5-B2D8-CCFB-BA37AEC03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91C1F-3072-B7FD-12D1-8ADA4FC4E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2535C-CE38-72FC-7ABB-7B439FFD3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560F0-35CB-2D5C-A0A1-1AD2723E7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4967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9534-6754-FEA1-4330-51CCC99F1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AB7E7-0EEC-4B89-7FDB-415821A6A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9BFA4-571E-5764-D440-F814CD87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23721-CB82-7B04-B246-D46026A2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A4C1E-E61C-E201-DB0C-37F71C82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857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CF3F7-B299-64F9-5F97-4C3590325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BCD6D-BA95-D158-E20A-33431E375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39B37-FDAE-A627-E42F-A0718F4B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B4348-E1C2-903D-4226-1DA81C67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EE13B-198C-3D0E-56CD-BCA130F03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20346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142B-3050-DF27-FCBC-7EEA4D3CE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92C76-2F74-D430-6455-2AE156D319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EA407-3A92-C00E-47CF-EDBB0A793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43A23-2F7D-8580-57F7-B8CA513D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74B75-C730-13B4-14B3-A574FA4D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C4225-E6EB-9826-A307-3B4640EF6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2303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8E3C8-70BF-649E-A2E7-192CA2CBC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D548E-09B2-7FAF-FEF6-F092BF6CD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87448-9F89-A7D8-C177-DADE3E7A4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C8F78A-724B-B92F-6A9E-0398E4D1C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FDD3D-3EF2-64C7-D705-FD4781774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C1B09D-312B-E413-D939-01E63D050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043ED-D800-092C-2007-2BD8BB69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EFE448-5966-85DC-2E0D-FBE8C9714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12266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ECC47-2F42-9BD5-36DA-32D3BC1B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6B1F66-BD9E-7178-F5AF-C8D51A36D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B2E43D-A5E9-4CF5-4AED-48724457F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676EA-5C98-E02C-5584-5546F31C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7378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EA68F2-8C16-01E5-1EA6-32B339E2B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D3644-3C10-60C6-9A4A-E91E549DD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31FB1-7724-C1BD-4FBE-C55AA6743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0064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C363A-5E1E-FCBE-1CD2-45AE916E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D58C2-97EE-50C0-0595-366D58BED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E9A76-71C7-B8D6-62DC-27931A854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A1516-75C0-DFBF-6B06-76065B2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C2C95-4F2B-8924-DAA3-B8F3FAD46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5E45D-6E15-ADFC-1C42-74797146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27937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4D840-CAC1-CF18-D64F-C3C0944AA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7FC12-A0DF-22C6-5165-0C1B28385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6F710-7C2B-8AD9-4452-6543E5038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ED75C-857A-389D-D1BC-01BE06DDD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D2A29-0258-1697-2F37-C777F549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7FFEC-1A80-2BD8-3894-8AA3E069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73527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EEC72-B26D-0D5E-A81F-1B172BA06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65949-D021-7D92-BA3B-F5723E35B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12584-EE03-FF4B-1D89-3AD9F1866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ACB036-7B77-4C46-BF0A-5E2CF82FEFF0}" type="datetimeFigureOut">
              <a:rPr lang="en-CN" smtClean="0"/>
              <a:t>2025/8/21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F8DE6-A886-5F59-5AB0-4C5003990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78763-AE32-C624-32CB-740A0FEDA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F877D8-6E88-D54E-93AC-1389F505B82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1485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73C82-BC0B-BE94-AEA7-FBD5FBCCD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D1E732-D931-EC69-842A-E58B7B7B2AC9}"/>
              </a:ext>
            </a:extLst>
          </p:cNvPr>
          <p:cNvSpPr/>
          <p:nvPr/>
        </p:nvSpPr>
        <p:spPr>
          <a:xfrm>
            <a:off x="888733" y="1283369"/>
            <a:ext cx="201328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12BE43-8312-C2C2-2EB0-84B53B191938}"/>
              </a:ext>
            </a:extLst>
          </p:cNvPr>
          <p:cNvSpPr txBox="1"/>
          <p:nvPr/>
        </p:nvSpPr>
        <p:spPr>
          <a:xfrm>
            <a:off x="1368974" y="1283370"/>
            <a:ext cx="104227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图像预览区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4BAB37-414B-C098-B4BA-BEC65730372E}"/>
              </a:ext>
            </a:extLst>
          </p:cNvPr>
          <p:cNvSpPr/>
          <p:nvPr/>
        </p:nvSpPr>
        <p:spPr>
          <a:xfrm>
            <a:off x="1339532" y="1785045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BD7BBE-78D1-26D7-EDA4-31BD700909E4}"/>
              </a:ext>
            </a:extLst>
          </p:cNvPr>
          <p:cNvSpPr/>
          <p:nvPr/>
        </p:nvSpPr>
        <p:spPr>
          <a:xfrm>
            <a:off x="3714578" y="1323476"/>
            <a:ext cx="321592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83C54D-577C-D255-4AD8-096CE502DA12}"/>
              </a:ext>
            </a:extLst>
          </p:cNvPr>
          <p:cNvSpPr/>
          <p:nvPr/>
        </p:nvSpPr>
        <p:spPr>
          <a:xfrm>
            <a:off x="8087345" y="1283369"/>
            <a:ext cx="3215924" cy="40506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9DF43-C63E-499E-1881-3ECFFAC95349}"/>
              </a:ext>
            </a:extLst>
          </p:cNvPr>
          <p:cNvSpPr txBox="1"/>
          <p:nvPr/>
        </p:nvSpPr>
        <p:spPr>
          <a:xfrm>
            <a:off x="4579026" y="1337698"/>
            <a:ext cx="148702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图像编辑区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B4E21A-293F-E1A6-A0B5-9073696EBACA}"/>
              </a:ext>
            </a:extLst>
          </p:cNvPr>
          <p:cNvSpPr txBox="1"/>
          <p:nvPr/>
        </p:nvSpPr>
        <p:spPr>
          <a:xfrm>
            <a:off x="9002647" y="1337698"/>
            <a:ext cx="138531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处理效果展示区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6B7630-9593-B217-CD8E-2B3A5F90E29E}"/>
              </a:ext>
            </a:extLst>
          </p:cNvPr>
          <p:cNvSpPr/>
          <p:nvPr/>
        </p:nvSpPr>
        <p:spPr>
          <a:xfrm>
            <a:off x="3714578" y="726112"/>
            <a:ext cx="2867541" cy="5334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7707DA-D0AC-15A8-DA62-B39862475EA0}"/>
              </a:ext>
            </a:extLst>
          </p:cNvPr>
          <p:cNvSpPr txBox="1"/>
          <p:nvPr/>
        </p:nvSpPr>
        <p:spPr>
          <a:xfrm>
            <a:off x="3645882" y="726112"/>
            <a:ext cx="3050853" cy="502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编辑功能选单</a:t>
            </a:r>
            <a:r>
              <a:rPr lang="zh-CN" altLang="en-US" sz="1333" dirty="0"/>
              <a:t>（分割、衣体分离、</a:t>
            </a:r>
            <a:r>
              <a:rPr lang="en-US" altLang="zh-CN" sz="1333" dirty="0"/>
              <a:t>text</a:t>
            </a:r>
            <a:r>
              <a:rPr lang="zh-CN" altLang="en-US" sz="1333" dirty="0"/>
              <a:t>驱动编辑、</a:t>
            </a:r>
            <a:r>
              <a:rPr lang="en-US" altLang="zh-CN" sz="1333" dirty="0"/>
              <a:t>3D</a:t>
            </a:r>
            <a:r>
              <a:rPr lang="zh-CN" altLang="en-US" sz="1333" dirty="0"/>
              <a:t>生成）</a:t>
            </a:r>
            <a:endParaRPr lang="en-CN" sz="1333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B607ED-4D32-968C-C260-E0CC8EABCFC0}"/>
              </a:ext>
            </a:extLst>
          </p:cNvPr>
          <p:cNvSpPr/>
          <p:nvPr/>
        </p:nvSpPr>
        <p:spPr>
          <a:xfrm>
            <a:off x="7201067" y="5803593"/>
            <a:ext cx="4104016" cy="8262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9F228-0941-0E62-1F01-F7B7D395E141}"/>
              </a:ext>
            </a:extLst>
          </p:cNvPr>
          <p:cNvSpPr txBox="1"/>
          <p:nvPr/>
        </p:nvSpPr>
        <p:spPr>
          <a:xfrm>
            <a:off x="7586993" y="5847381"/>
            <a:ext cx="3332164" cy="707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历史操作记录</a:t>
            </a:r>
            <a:r>
              <a:rPr lang="zh-CN" altLang="en-US" sz="1333" dirty="0"/>
              <a:t>，点击</a:t>
            </a:r>
            <a:r>
              <a:rPr lang="en-US" altLang="zh-CN" sz="1333" dirty="0"/>
              <a:t>button</a:t>
            </a:r>
            <a:r>
              <a:rPr lang="zh-CN" altLang="en-US" sz="1333" dirty="0"/>
              <a:t>可回退状态例如：</a:t>
            </a:r>
            <a:br>
              <a:rPr lang="en-US" altLang="zh-CN" sz="1333" dirty="0"/>
            </a:br>
            <a:r>
              <a:rPr lang="zh-CN" altLang="en-US" sz="1333" dirty="0"/>
              <a:t>分割</a:t>
            </a:r>
            <a:r>
              <a:rPr lang="en-US" altLang="zh-CN" sz="1333" dirty="0"/>
              <a:t>-&gt;</a:t>
            </a:r>
            <a:r>
              <a:rPr lang="zh-CN" altLang="en-US" sz="1333" dirty="0"/>
              <a:t>衣体分离</a:t>
            </a:r>
            <a:r>
              <a:rPr lang="en-US" altLang="zh-CN" sz="1333" dirty="0"/>
              <a:t>-&gt;text</a:t>
            </a:r>
            <a:r>
              <a:rPr lang="zh-CN" altLang="en-US" sz="1333" dirty="0"/>
              <a:t>驱动编辑</a:t>
            </a:r>
            <a:endParaRPr lang="en-CN" sz="1333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43157B-ABB4-FF7F-5D22-6F332F246115}"/>
              </a:ext>
            </a:extLst>
          </p:cNvPr>
          <p:cNvSpPr/>
          <p:nvPr/>
        </p:nvSpPr>
        <p:spPr>
          <a:xfrm>
            <a:off x="3709870" y="5662716"/>
            <a:ext cx="2867541" cy="929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55A2AC-F2F5-01A1-00F2-A199115D92AC}"/>
              </a:ext>
            </a:extLst>
          </p:cNvPr>
          <p:cNvSpPr txBox="1"/>
          <p:nvPr/>
        </p:nvSpPr>
        <p:spPr>
          <a:xfrm>
            <a:off x="4312343" y="5947224"/>
            <a:ext cx="1717931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1333" dirty="0"/>
              <a:t>高级编辑参数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C407A2-A1EC-5108-12A1-2F9B18DD5773}"/>
              </a:ext>
            </a:extLst>
          </p:cNvPr>
          <p:cNvSpPr/>
          <p:nvPr/>
        </p:nvSpPr>
        <p:spPr>
          <a:xfrm>
            <a:off x="1339532" y="2749834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731ABC-6B63-D1F0-DABA-B405D1AC658B}"/>
              </a:ext>
            </a:extLst>
          </p:cNvPr>
          <p:cNvSpPr/>
          <p:nvPr/>
        </p:nvSpPr>
        <p:spPr>
          <a:xfrm>
            <a:off x="1339532" y="3714624"/>
            <a:ext cx="1096211" cy="7914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67D857A-6A7A-5E92-1DD6-72437AB82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035" y="1610014"/>
            <a:ext cx="3183467" cy="31395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F03EEE-BEC5-9DF2-2FC7-706766AC1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801" y="1683152"/>
            <a:ext cx="3183467" cy="299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10350"/>
      </p:ext>
    </p:extLst>
  </p:cSld>
  <p:clrMapOvr>
    <a:masterClrMapping/>
  </p:clrMapOvr>
  <p:transition advTm="3209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person wearing a straw hat&#10;&#10;AI-generated content may be incorrect.">
            <a:extLst>
              <a:ext uri="{FF2B5EF4-FFF2-40B4-BE49-F238E27FC236}">
                <a16:creationId xmlns:a16="http://schemas.microsoft.com/office/drawing/2014/main" id="{8FA2D3E1-6CF0-1A4A-1066-F51F7061E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68" y="369187"/>
            <a:ext cx="2547088" cy="2547088"/>
          </a:xfrm>
          <a:prstGeom prst="rect">
            <a:avLst/>
          </a:prstGeom>
        </p:spPr>
      </p:pic>
      <p:pic>
        <p:nvPicPr>
          <p:cNvPr id="9" name="Picture 8" descr="A cartoon of a child in a field&#10;&#10;AI-generated content may be incorrect.">
            <a:extLst>
              <a:ext uri="{FF2B5EF4-FFF2-40B4-BE49-F238E27FC236}">
                <a16:creationId xmlns:a16="http://schemas.microsoft.com/office/drawing/2014/main" id="{EA3C0401-1AF9-99B3-E823-823D8F410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000" y="369186"/>
            <a:ext cx="2637467" cy="2637467"/>
          </a:xfrm>
          <a:prstGeom prst="rect">
            <a:avLst/>
          </a:prstGeom>
        </p:spPr>
      </p:pic>
      <p:pic>
        <p:nvPicPr>
          <p:cNvPr id="11" name="Picture 10" descr="A cartoon of a child in a field&#10;&#10;AI-generated content may be incorrect.">
            <a:extLst>
              <a:ext uri="{FF2B5EF4-FFF2-40B4-BE49-F238E27FC236}">
                <a16:creationId xmlns:a16="http://schemas.microsoft.com/office/drawing/2014/main" id="{ACE9982B-C42D-7589-18F7-F54352B55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7938" y="369187"/>
            <a:ext cx="2637466" cy="26374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004632-1119-1985-F27B-2423CDA93F2E}"/>
              </a:ext>
            </a:extLst>
          </p:cNvPr>
          <p:cNvSpPr txBox="1"/>
          <p:nvPr/>
        </p:nvSpPr>
        <p:spPr>
          <a:xfrm>
            <a:off x="1354658" y="3131546"/>
            <a:ext cx="52770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原图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EF4B87-9063-81AD-559B-8C028F9CF525}"/>
              </a:ext>
            </a:extLst>
          </p:cNvPr>
          <p:cNvSpPr txBox="1"/>
          <p:nvPr/>
        </p:nvSpPr>
        <p:spPr>
          <a:xfrm>
            <a:off x="4045710" y="3131546"/>
            <a:ext cx="327205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生成该角色的全身照，包括完整的下半身</a:t>
            </a:r>
            <a:endParaRPr lang="en-CN" sz="1333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61B1FC-15FF-C8F2-5860-9653D7C3E965}"/>
              </a:ext>
            </a:extLst>
          </p:cNvPr>
          <p:cNvSpPr txBox="1"/>
          <p:nvPr/>
        </p:nvSpPr>
        <p:spPr>
          <a:xfrm>
            <a:off x="8395112" y="3131546"/>
            <a:ext cx="320312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该角色的手臂需要展开，摆出</a:t>
            </a:r>
            <a:r>
              <a:rPr lang="en-US" altLang="zh-CN" sz="1333" dirty="0"/>
              <a:t>T</a:t>
            </a:r>
            <a:r>
              <a:rPr lang="zh-CN" altLang="en-US" sz="1333" dirty="0"/>
              <a:t>字型</a:t>
            </a:r>
            <a:r>
              <a:rPr lang="en-US" altLang="zh-CN" sz="1333" dirty="0"/>
              <a:t>pose</a:t>
            </a:r>
            <a:endParaRPr lang="en-CN" sz="1333" dirty="0"/>
          </a:p>
        </p:txBody>
      </p:sp>
    </p:spTree>
    <p:extLst>
      <p:ext uri="{BB962C8B-B14F-4D97-AF65-F5344CB8AC3E}">
        <p14:creationId xmlns:p14="http://schemas.microsoft.com/office/powerpoint/2010/main" val="1078398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DF4BF-27A3-C71F-ADF1-99DAA5804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1716EC60-4641-3C7A-D208-A60A76CAC378}"/>
              </a:ext>
            </a:extLst>
          </p:cNvPr>
          <p:cNvSpPr txBox="1"/>
          <p:nvPr/>
        </p:nvSpPr>
        <p:spPr>
          <a:xfrm>
            <a:off x="1354658" y="3131546"/>
            <a:ext cx="52770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333" dirty="0"/>
              <a:t>原图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7D8618-B0C1-A1AB-4D74-987B9A2D145F}"/>
              </a:ext>
            </a:extLst>
          </p:cNvPr>
          <p:cNvSpPr txBox="1"/>
          <p:nvPr/>
        </p:nvSpPr>
        <p:spPr>
          <a:xfrm>
            <a:off x="4131475" y="3131546"/>
            <a:ext cx="3100529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提示词：角色举起雨伞，雨伞高过头顶</a:t>
            </a:r>
            <a:endParaRPr lang="en-CN" sz="1333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6B1D0B-2F25-7A81-73F5-A942D98270A1}"/>
              </a:ext>
            </a:extLst>
          </p:cNvPr>
          <p:cNvSpPr txBox="1"/>
          <p:nvPr/>
        </p:nvSpPr>
        <p:spPr>
          <a:xfrm>
            <a:off x="9239992" y="3131546"/>
            <a:ext cx="151336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altLang="zh-CN" sz="1333" dirty="0"/>
              <a:t>SAM</a:t>
            </a:r>
            <a:r>
              <a:rPr lang="en-US" altLang="zh-CN" sz="1333" dirty="0"/>
              <a:t>1:</a:t>
            </a:r>
            <a:r>
              <a:rPr lang="zh-CN" altLang="en-US" sz="1333" dirty="0"/>
              <a:t>分割出雨伞</a:t>
            </a:r>
            <a:endParaRPr lang="en-CN" sz="1333" dirty="0"/>
          </a:p>
        </p:txBody>
      </p:sp>
      <p:pic>
        <p:nvPicPr>
          <p:cNvPr id="3" name="Picture 2" descr="A person in a pink dress holding a parasol&#10;&#10;AI-generated content may be incorrect.">
            <a:extLst>
              <a:ext uri="{FF2B5EF4-FFF2-40B4-BE49-F238E27FC236}">
                <a16:creationId xmlns:a16="http://schemas.microsoft.com/office/drawing/2014/main" id="{F1B81D31-055F-AE9D-3FA5-1E0860CCE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78" y="132907"/>
            <a:ext cx="2854500" cy="2768084"/>
          </a:xfrm>
          <a:prstGeom prst="rect">
            <a:avLst/>
          </a:prstGeom>
        </p:spPr>
      </p:pic>
      <p:pic>
        <p:nvPicPr>
          <p:cNvPr id="6" name="Picture 5" descr="A person holding an umbrella&#10;&#10;AI-generated content may be incorrect.">
            <a:extLst>
              <a:ext uri="{FF2B5EF4-FFF2-40B4-BE49-F238E27FC236}">
                <a16:creationId xmlns:a16="http://schemas.microsoft.com/office/drawing/2014/main" id="{E8B35ACC-35BD-2018-FB7C-CE5F01619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493" y="152153"/>
            <a:ext cx="2854500" cy="2854500"/>
          </a:xfrm>
          <a:prstGeom prst="rect">
            <a:avLst/>
          </a:prstGeom>
        </p:spPr>
      </p:pic>
      <p:pic>
        <p:nvPicPr>
          <p:cNvPr id="8" name="Picture 7" descr="A close-up of a parasol&#10;&#10;AI-generated content may be incorrect.">
            <a:extLst>
              <a:ext uri="{FF2B5EF4-FFF2-40B4-BE49-F238E27FC236}">
                <a16:creationId xmlns:a16="http://schemas.microsoft.com/office/drawing/2014/main" id="{B031F7FB-A875-5122-FCCF-D6EC40020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9546" y="180544"/>
            <a:ext cx="2754252" cy="27542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CA9F87-FD5A-80BF-8521-8735875C3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152" y="3553893"/>
            <a:ext cx="2854500" cy="26438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C4BA71-803C-64D5-AD04-8DC21C1A4CFA}"/>
              </a:ext>
            </a:extLst>
          </p:cNvPr>
          <p:cNvSpPr txBox="1"/>
          <p:nvPr/>
        </p:nvSpPr>
        <p:spPr>
          <a:xfrm>
            <a:off x="341945" y="6355427"/>
            <a:ext cx="2585964" cy="5025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提示词：删除雨伞；无色背景；</a:t>
            </a:r>
            <a:br>
              <a:rPr lang="en-US" altLang="zh-CN" sz="1333" dirty="0"/>
            </a:br>
            <a:r>
              <a:rPr lang="zh-CN" altLang="en-US" sz="1333" dirty="0"/>
              <a:t>角色双臂展开，摆出</a:t>
            </a:r>
            <a:r>
              <a:rPr lang="en-US" altLang="zh-CN" sz="1333" dirty="0"/>
              <a:t>T</a:t>
            </a:r>
            <a:r>
              <a:rPr lang="zh-CN" altLang="en-US" sz="1333" dirty="0"/>
              <a:t>字型姿势</a:t>
            </a:r>
            <a:endParaRPr lang="en-CN" sz="1333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5AC88B-B8BA-733C-C562-0B271BFFAE7F}"/>
              </a:ext>
            </a:extLst>
          </p:cNvPr>
          <p:cNvSpPr txBox="1"/>
          <p:nvPr/>
        </p:nvSpPr>
        <p:spPr>
          <a:xfrm>
            <a:off x="4817560" y="6408393"/>
            <a:ext cx="172835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混元：生成雨伞模型</a:t>
            </a:r>
            <a:endParaRPr lang="en-CN" sz="1333" dirty="0"/>
          </a:p>
        </p:txBody>
      </p:sp>
      <p:pic>
        <p:nvPicPr>
          <p:cNvPr id="20" name="Picture 19" descr="A person in a pink dress&#10;&#10;AI-generated content may be incorrect.">
            <a:extLst>
              <a:ext uri="{FF2B5EF4-FFF2-40B4-BE49-F238E27FC236}">
                <a16:creationId xmlns:a16="http://schemas.microsoft.com/office/drawing/2014/main" id="{2CCA100F-7982-77EB-067F-D65C62B2F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78" y="3429000"/>
            <a:ext cx="2854499" cy="28544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328E3E-DE5F-09EF-47A3-8AAA0C5610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2776" y="3639648"/>
            <a:ext cx="2347792" cy="27687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294A0AB-042C-EE3F-95EF-747DFB5E7815}"/>
              </a:ext>
            </a:extLst>
          </p:cNvPr>
          <p:cNvSpPr txBox="1"/>
          <p:nvPr/>
        </p:nvSpPr>
        <p:spPr>
          <a:xfrm>
            <a:off x="9128486" y="6470314"/>
            <a:ext cx="173637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33" dirty="0"/>
              <a:t>混元：生成人物模型</a:t>
            </a:r>
            <a:endParaRPr lang="en-CN" sz="1333" dirty="0"/>
          </a:p>
        </p:txBody>
      </p:sp>
    </p:spTree>
    <p:extLst>
      <p:ext uri="{BB962C8B-B14F-4D97-AF65-F5344CB8AC3E}">
        <p14:creationId xmlns:p14="http://schemas.microsoft.com/office/powerpoint/2010/main" val="1192975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124</Words>
  <Application>Microsoft Macintosh PowerPoint</Application>
  <PresentationFormat>Widescreen</PresentationFormat>
  <Paragraphs>18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dubin20000803</dc:creator>
  <cp:lastModifiedBy>dubin20000803</cp:lastModifiedBy>
  <cp:revision>3</cp:revision>
  <dcterms:created xsi:type="dcterms:W3CDTF">2025-08-20T15:44:12Z</dcterms:created>
  <dcterms:modified xsi:type="dcterms:W3CDTF">2025-08-21T10:18:17Z</dcterms:modified>
</cp:coreProperties>
</file>

<file path=docProps/thumbnail.jpeg>
</file>